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9144000" cy="6462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7671"/>
            <a:ext cx="7772400" cy="2249982"/>
          </a:xfrm>
        </p:spPr>
        <p:txBody>
          <a:bodyPr anchor="b"/>
          <a:lstStyle>
            <a:lvl1pPr algn="ctr">
              <a:defRPr sz="56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4421"/>
            <a:ext cx="6858000" cy="1560326"/>
          </a:xfrm>
        </p:spPr>
        <p:txBody>
          <a:bodyPr/>
          <a:lstStyle>
            <a:lvl1pPr marL="0" indent="0" algn="ctr">
              <a:buNone/>
              <a:defRPr sz="2262"/>
            </a:lvl1pPr>
            <a:lvl2pPr marL="430865" indent="0" algn="ctr">
              <a:buNone/>
              <a:defRPr sz="1885"/>
            </a:lvl2pPr>
            <a:lvl3pPr marL="861731" indent="0" algn="ctr">
              <a:buNone/>
              <a:defRPr sz="1696"/>
            </a:lvl3pPr>
            <a:lvl4pPr marL="1292596" indent="0" algn="ctr">
              <a:buNone/>
              <a:defRPr sz="1508"/>
            </a:lvl4pPr>
            <a:lvl5pPr marL="1723461" indent="0" algn="ctr">
              <a:buNone/>
              <a:defRPr sz="1508"/>
            </a:lvl5pPr>
            <a:lvl6pPr marL="2154326" indent="0" algn="ctr">
              <a:buNone/>
              <a:defRPr sz="1508"/>
            </a:lvl6pPr>
            <a:lvl7pPr marL="2585192" indent="0" algn="ctr">
              <a:buNone/>
              <a:defRPr sz="1508"/>
            </a:lvl7pPr>
            <a:lvl8pPr marL="3016057" indent="0" algn="ctr">
              <a:buNone/>
              <a:defRPr sz="1508"/>
            </a:lvl8pPr>
            <a:lvl9pPr marL="3446922" indent="0" algn="ctr">
              <a:buNone/>
              <a:defRPr sz="150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2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4079"/>
            <a:ext cx="1971675" cy="547685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4079"/>
            <a:ext cx="5800725" cy="54768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15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18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11192"/>
            <a:ext cx="7886700" cy="2688309"/>
          </a:xfrm>
        </p:spPr>
        <p:txBody>
          <a:bodyPr anchor="b"/>
          <a:lstStyle>
            <a:lvl1pPr>
              <a:defRPr sz="56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24933"/>
            <a:ext cx="7886700" cy="1413718"/>
          </a:xfrm>
        </p:spPr>
        <p:txBody>
          <a:bodyPr/>
          <a:lstStyle>
            <a:lvl1pPr marL="0" indent="0">
              <a:buNone/>
              <a:defRPr sz="2262">
                <a:solidFill>
                  <a:schemeClr val="tx1"/>
                </a:solidFill>
              </a:defRPr>
            </a:lvl1pPr>
            <a:lvl2pPr marL="430865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861731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259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346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432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5192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6057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6922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51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20398"/>
            <a:ext cx="3886200" cy="41005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0398"/>
            <a:ext cx="3886200" cy="41005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1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4081"/>
            <a:ext cx="7886700" cy="124915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84263"/>
            <a:ext cx="3868340" cy="776423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0865" indent="0">
              <a:buNone/>
              <a:defRPr sz="1885" b="1"/>
            </a:lvl2pPr>
            <a:lvl3pPr marL="861731" indent="0">
              <a:buNone/>
              <a:defRPr sz="1696" b="1"/>
            </a:lvl3pPr>
            <a:lvl4pPr marL="1292596" indent="0">
              <a:buNone/>
              <a:defRPr sz="1508" b="1"/>
            </a:lvl4pPr>
            <a:lvl5pPr marL="1723461" indent="0">
              <a:buNone/>
              <a:defRPr sz="1508" b="1"/>
            </a:lvl5pPr>
            <a:lvl6pPr marL="2154326" indent="0">
              <a:buNone/>
              <a:defRPr sz="1508" b="1"/>
            </a:lvl6pPr>
            <a:lvl7pPr marL="2585192" indent="0">
              <a:buNone/>
              <a:defRPr sz="1508" b="1"/>
            </a:lvl7pPr>
            <a:lvl8pPr marL="3016057" indent="0">
              <a:buNone/>
              <a:defRPr sz="1508" b="1"/>
            </a:lvl8pPr>
            <a:lvl9pPr marL="3446922" indent="0">
              <a:buNone/>
              <a:defRPr sz="15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60685"/>
            <a:ext cx="3868340" cy="34722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84263"/>
            <a:ext cx="3887391" cy="776423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0865" indent="0">
              <a:buNone/>
              <a:defRPr sz="1885" b="1"/>
            </a:lvl2pPr>
            <a:lvl3pPr marL="861731" indent="0">
              <a:buNone/>
              <a:defRPr sz="1696" b="1"/>
            </a:lvl3pPr>
            <a:lvl4pPr marL="1292596" indent="0">
              <a:buNone/>
              <a:defRPr sz="1508" b="1"/>
            </a:lvl4pPr>
            <a:lvl5pPr marL="1723461" indent="0">
              <a:buNone/>
              <a:defRPr sz="1508" b="1"/>
            </a:lvl5pPr>
            <a:lvl6pPr marL="2154326" indent="0">
              <a:buNone/>
              <a:defRPr sz="1508" b="1"/>
            </a:lvl6pPr>
            <a:lvl7pPr marL="2585192" indent="0">
              <a:buNone/>
              <a:defRPr sz="1508" b="1"/>
            </a:lvl7pPr>
            <a:lvl8pPr marL="3016057" indent="0">
              <a:buNone/>
              <a:defRPr sz="1508" b="1"/>
            </a:lvl8pPr>
            <a:lvl9pPr marL="3446922" indent="0">
              <a:buNone/>
              <a:defRPr sz="15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60685"/>
            <a:ext cx="3887391" cy="34722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4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02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0848"/>
            <a:ext cx="2949178" cy="1507966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0512"/>
            <a:ext cx="4629150" cy="459271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2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38814"/>
            <a:ext cx="2949178" cy="3591893"/>
          </a:xfrm>
        </p:spPr>
        <p:txBody>
          <a:bodyPr/>
          <a:lstStyle>
            <a:lvl1pPr marL="0" indent="0">
              <a:buNone/>
              <a:defRPr sz="1508"/>
            </a:lvl1pPr>
            <a:lvl2pPr marL="430865" indent="0">
              <a:buNone/>
              <a:defRPr sz="1319"/>
            </a:lvl2pPr>
            <a:lvl3pPr marL="861731" indent="0">
              <a:buNone/>
              <a:defRPr sz="1131"/>
            </a:lvl3pPr>
            <a:lvl4pPr marL="1292596" indent="0">
              <a:buNone/>
              <a:defRPr sz="942"/>
            </a:lvl4pPr>
            <a:lvl5pPr marL="1723461" indent="0">
              <a:buNone/>
              <a:defRPr sz="942"/>
            </a:lvl5pPr>
            <a:lvl6pPr marL="2154326" indent="0">
              <a:buNone/>
              <a:defRPr sz="942"/>
            </a:lvl6pPr>
            <a:lvl7pPr marL="2585192" indent="0">
              <a:buNone/>
              <a:defRPr sz="942"/>
            </a:lvl7pPr>
            <a:lvl8pPr marL="3016057" indent="0">
              <a:buNone/>
              <a:defRPr sz="942"/>
            </a:lvl8pPr>
            <a:lvl9pPr marL="3446922" indent="0">
              <a:buNone/>
              <a:defRPr sz="94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0848"/>
            <a:ext cx="2949178" cy="1507966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0512"/>
            <a:ext cx="4629150" cy="4592715"/>
          </a:xfrm>
        </p:spPr>
        <p:txBody>
          <a:bodyPr anchor="t"/>
          <a:lstStyle>
            <a:lvl1pPr marL="0" indent="0">
              <a:buNone/>
              <a:defRPr sz="3016"/>
            </a:lvl1pPr>
            <a:lvl2pPr marL="430865" indent="0">
              <a:buNone/>
              <a:defRPr sz="2639"/>
            </a:lvl2pPr>
            <a:lvl3pPr marL="861731" indent="0">
              <a:buNone/>
              <a:defRPr sz="2262"/>
            </a:lvl3pPr>
            <a:lvl4pPr marL="1292596" indent="0">
              <a:buNone/>
              <a:defRPr sz="1885"/>
            </a:lvl4pPr>
            <a:lvl5pPr marL="1723461" indent="0">
              <a:buNone/>
              <a:defRPr sz="1885"/>
            </a:lvl5pPr>
            <a:lvl6pPr marL="2154326" indent="0">
              <a:buNone/>
              <a:defRPr sz="1885"/>
            </a:lvl6pPr>
            <a:lvl7pPr marL="2585192" indent="0">
              <a:buNone/>
              <a:defRPr sz="1885"/>
            </a:lvl7pPr>
            <a:lvl8pPr marL="3016057" indent="0">
              <a:buNone/>
              <a:defRPr sz="1885"/>
            </a:lvl8pPr>
            <a:lvl9pPr marL="3446922" indent="0">
              <a:buNone/>
              <a:defRPr sz="188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38814"/>
            <a:ext cx="2949178" cy="3591893"/>
          </a:xfrm>
        </p:spPr>
        <p:txBody>
          <a:bodyPr/>
          <a:lstStyle>
            <a:lvl1pPr marL="0" indent="0">
              <a:buNone/>
              <a:defRPr sz="1508"/>
            </a:lvl1pPr>
            <a:lvl2pPr marL="430865" indent="0">
              <a:buNone/>
              <a:defRPr sz="1319"/>
            </a:lvl2pPr>
            <a:lvl3pPr marL="861731" indent="0">
              <a:buNone/>
              <a:defRPr sz="1131"/>
            </a:lvl3pPr>
            <a:lvl4pPr marL="1292596" indent="0">
              <a:buNone/>
              <a:defRPr sz="942"/>
            </a:lvl4pPr>
            <a:lvl5pPr marL="1723461" indent="0">
              <a:buNone/>
              <a:defRPr sz="942"/>
            </a:lvl5pPr>
            <a:lvl6pPr marL="2154326" indent="0">
              <a:buNone/>
              <a:defRPr sz="942"/>
            </a:lvl6pPr>
            <a:lvl7pPr marL="2585192" indent="0">
              <a:buNone/>
              <a:defRPr sz="942"/>
            </a:lvl7pPr>
            <a:lvl8pPr marL="3016057" indent="0">
              <a:buNone/>
              <a:defRPr sz="942"/>
            </a:lvl8pPr>
            <a:lvl9pPr marL="3446922" indent="0">
              <a:buNone/>
              <a:defRPr sz="94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3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4081"/>
            <a:ext cx="7886700" cy="124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20398"/>
            <a:ext cx="7886700" cy="4100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89979"/>
            <a:ext cx="2057400" cy="34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3A01-F194-44AD-A2BF-13C8FB7A2984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89979"/>
            <a:ext cx="3086100" cy="34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89979"/>
            <a:ext cx="2057400" cy="344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7748-C7E4-46E3-BC66-6E1F126D8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4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1731" rtl="0" eaLnBrk="1" latinLnBrk="0" hangingPunct="1">
        <a:lnSpc>
          <a:spcPct val="90000"/>
        </a:lnSpc>
        <a:spcBef>
          <a:spcPct val="0"/>
        </a:spcBef>
        <a:buNone/>
        <a:defRPr kumimoji="1" sz="41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33" indent="-215433" algn="l" defTabSz="861731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kumimoji="1"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298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2262" kern="1200">
          <a:solidFill>
            <a:schemeClr val="tx1"/>
          </a:solidFill>
          <a:latin typeface="+mn-lt"/>
          <a:ea typeface="+mn-ea"/>
          <a:cs typeface="+mn-cs"/>
        </a:defRPr>
      </a:lvl2pPr>
      <a:lvl3pPr marL="1077163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885" kern="1200">
          <a:solidFill>
            <a:schemeClr val="tx1"/>
          </a:solidFill>
          <a:latin typeface="+mn-lt"/>
          <a:ea typeface="+mn-ea"/>
          <a:cs typeface="+mn-cs"/>
        </a:defRPr>
      </a:lvl3pPr>
      <a:lvl4pPr marL="1508028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938894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369759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800624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231490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662355" indent="-215433" algn="l" defTabSz="861731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1pPr>
      <a:lvl2pPr marL="430865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2pPr>
      <a:lvl3pPr marL="861731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3pPr>
      <a:lvl4pPr marL="1292596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4pPr>
      <a:lvl5pPr marL="1723461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5pPr>
      <a:lvl6pPr marL="2154326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6pPr>
      <a:lvl7pPr marL="2585192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7pPr>
      <a:lvl8pPr marL="3016057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8pPr>
      <a:lvl9pPr marL="3446922" algn="l" defTabSz="861731" rtl="0" eaLnBrk="1" latinLnBrk="0" hangingPunct="1">
        <a:defRPr kumimoji="1" sz="16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F94611-F02A-F479-E846-8D371AB4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9144000" cy="64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1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B1664CB-525B-47A3-C6FF-9C3EF611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" y="0"/>
            <a:ext cx="9139860" cy="64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8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川崎市コンベンションホール</dc:creator>
  <cp:lastModifiedBy>KCH</cp:lastModifiedBy>
  <cp:revision>2</cp:revision>
  <dcterms:created xsi:type="dcterms:W3CDTF">2024-06-27T01:38:08Z</dcterms:created>
  <dcterms:modified xsi:type="dcterms:W3CDTF">2024-06-27T04:36:40Z</dcterms:modified>
</cp:coreProperties>
</file>